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98644d59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98644d59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98644d59d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98644d59d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Ages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of Nations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Oude en nieuwe Hollantse Boerenlities</a:t>
            </a:r>
            <a:b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Contradanseu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c. 1710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ages and of nations,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race and every time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received thine inspirations,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Glimpses of thy truth sublime.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spirits in rapt vision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Passed the heavenly veil within,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hearts bowed in contrition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 salvation from their sin.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Reason’s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noble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aspiration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in growing clearness saw;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Conscience spoke its condemnation,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proclaimed eternal law.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thine inward revelations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Told thy saints their prayers were heard,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Prophets to the guilty nations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Spoke thine everlasting word.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that word abideth ever;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Revelation is not sealed;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Answering now to our endeavor,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 and right are still revealed.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805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which came to ancient sages,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Greek, Barbarian, Roman, Jew,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Written in the soul’s deep pages,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Shines today, forever new.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